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F4C84-3154-48DE-944B-BC13778E196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FCCE9F-0BBF-4FA2-9D2F-C103C9A72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643998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инновационной игровой технологии 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«Логические фигуры, блоки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метод развития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математических представлений у дошкольников в соответствии с ФГОС ДО»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643446"/>
            <a:ext cx="6172200" cy="85725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Ворончихина Полина Дмитриевна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№39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100013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развитие любознательности, познавательной мотивации, интересов и интеллектуальных способностей детей в познавательном развитии с  использованием логических блоков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-1732805" y="3518699"/>
            <a:ext cx="4923226" cy="45754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928662" y="1214422"/>
            <a:ext cx="7786742" cy="6429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Познакомить детей с геометрическими фигурами (квадрат, треугольник, круг, прямоугольник).</a:t>
            </a:r>
            <a:endParaRPr lang="ru-RU" sz="1600" b="1" dirty="0"/>
          </a:p>
        </p:txBody>
      </p:sp>
      <p:sp>
        <p:nvSpPr>
          <p:cNvPr id="9" name="Нашивка 8"/>
          <p:cNvSpPr/>
          <p:nvPr/>
        </p:nvSpPr>
        <p:spPr>
          <a:xfrm>
            <a:off x="857224" y="3571876"/>
            <a:ext cx="8143932" cy="71438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Развивать мыслительные </a:t>
            </a:r>
            <a:r>
              <a:rPr lang="ru-RU" sz="1600" b="1" u="sng" dirty="0" smtClean="0"/>
              <a:t>умения</a:t>
            </a:r>
            <a:r>
              <a:rPr lang="ru-RU" sz="1600" b="1" dirty="0" smtClean="0"/>
              <a:t>: сравнивать, анализировать, классифицировать, обобщать, кодировать и декодировать информацию.</a:t>
            </a:r>
            <a:endParaRPr lang="ru-RU" sz="1600" b="1" dirty="0"/>
          </a:p>
        </p:txBody>
      </p:sp>
      <p:sp>
        <p:nvSpPr>
          <p:cNvPr id="10" name="Нашивка 9"/>
          <p:cNvSpPr/>
          <p:nvPr/>
        </p:nvSpPr>
        <p:spPr>
          <a:xfrm>
            <a:off x="714348" y="4500570"/>
            <a:ext cx="8072494" cy="78581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Развивать познавательные процессы восприятия, памяти, внимания, воображения, творческих способностей.</a:t>
            </a:r>
            <a:endParaRPr lang="ru-RU" sz="1600" b="1" dirty="0"/>
          </a:p>
        </p:txBody>
      </p:sp>
      <p:sp>
        <p:nvSpPr>
          <p:cNvPr id="8" name="Нашивка 7"/>
          <p:cNvSpPr/>
          <p:nvPr/>
        </p:nvSpPr>
        <p:spPr>
          <a:xfrm>
            <a:off x="928662" y="2071678"/>
            <a:ext cx="8001056" cy="1357322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500" b="1" dirty="0" smtClean="0"/>
              <a:t>Формировать:</a:t>
            </a:r>
          </a:p>
          <a:p>
            <a:pPr lvl="0"/>
            <a:r>
              <a:rPr lang="ru-RU" sz="1500" b="1" dirty="0" smtClean="0"/>
              <a:t>представления о форме, цвете, размере, толщине, устанавливать логические связи и закономерности;</a:t>
            </a:r>
          </a:p>
          <a:p>
            <a:pPr lvl="0"/>
            <a:r>
              <a:rPr lang="ru-RU" sz="1500" b="1" dirty="0" smtClean="0"/>
              <a:t>элементарные навыки алгоритмической культуры мышления;</a:t>
            </a:r>
          </a:p>
          <a:p>
            <a:r>
              <a:rPr lang="ru-RU" sz="1500" b="1" dirty="0" smtClean="0"/>
              <a:t> у детей интерес к разнообразной интеллектуальной деятельности с логическими блоками </a:t>
            </a:r>
            <a:r>
              <a:rPr lang="ru-RU" sz="1500" b="1" dirty="0" err="1" smtClean="0"/>
              <a:t>Дьенеша</a:t>
            </a:r>
            <a:r>
              <a:rPr lang="ru-RU" sz="1500" b="1" dirty="0" smtClean="0"/>
              <a:t>.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85720" y="5500702"/>
            <a:ext cx="8858280" cy="114298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500" b="1" dirty="0" smtClean="0"/>
              <a:t>Воспитывать : </a:t>
            </a:r>
          </a:p>
          <a:p>
            <a:pPr lvl="0"/>
            <a:r>
              <a:rPr lang="ru-RU" sz="1500" b="1" dirty="0" smtClean="0"/>
              <a:t>- познавательный интерес к логическим играм с блоками </a:t>
            </a:r>
            <a:r>
              <a:rPr lang="ru-RU" sz="1500" b="1" dirty="0" err="1" smtClean="0"/>
              <a:t>Дьенеша</a:t>
            </a:r>
            <a:r>
              <a:rPr lang="ru-RU" sz="1500" b="1" dirty="0" smtClean="0"/>
              <a:t>;</a:t>
            </a:r>
          </a:p>
          <a:p>
            <a:pPr lvl="0"/>
            <a:r>
              <a:rPr lang="ru-RU" sz="1500" b="1" dirty="0" smtClean="0"/>
              <a:t>- самостоятельность, инициативу, настойчивость в достижении цели, преодоление трудностей.</a:t>
            </a:r>
            <a:endParaRPr lang="ru-RU" sz="1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736"/>
            <a:ext cx="4929222" cy="65403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6200000">
            <a:off x="-2275335" y="2846782"/>
            <a:ext cx="6479433" cy="1214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связи с изменениями в системе образования и внедрения в нее ФГОС эталонов. </a:t>
            </a:r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714480" y="2357430"/>
            <a:ext cx="3000396" cy="2500330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приоритетных направлений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4786314" y="2643182"/>
            <a:ext cx="3929122" cy="2571768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дошкольников и формирование элементарных математических представлений и сенсорных эталонов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t33.stpulscen.ru/images/product/123/394/976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286016" cy="23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1526388/6378de12-854d-4d1c-aa6f-49fd48e13dcd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857760"/>
            <a:ext cx="314327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3ad/0007cbdc-4314c0a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0"/>
            <a:ext cx="3786214" cy="378621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48 геометрических фигур</a:t>
            </a:r>
          </a:p>
          <a:p>
            <a:pPr algn="ctr">
              <a:buNone/>
            </a:pPr>
            <a:r>
              <a:rPr lang="ru-RU" dirty="0" smtClean="0"/>
              <a:t>Различаются свойствами: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rgbClr val="C00000"/>
                </a:solidFill>
              </a:rPr>
              <a:t>формой</a:t>
            </a:r>
            <a:r>
              <a:rPr lang="ru-RU" dirty="0" smtClean="0"/>
              <a:t> </a:t>
            </a:r>
            <a:r>
              <a:rPr lang="ru-RU" sz="1800" dirty="0" smtClean="0"/>
              <a:t>(круглые, квадратные, треугольные, прямоугольны</a:t>
            </a:r>
            <a:r>
              <a:rPr lang="ru-RU" sz="2000" dirty="0" smtClean="0"/>
              <a:t>е)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rgbClr val="C00000"/>
                </a:solidFill>
              </a:rPr>
              <a:t>цветом </a:t>
            </a:r>
            <a:r>
              <a:rPr lang="ru-RU" sz="1800" dirty="0" smtClean="0"/>
              <a:t>(красные, желтые, синие)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rgbClr val="C00000"/>
                </a:solidFill>
              </a:rPr>
              <a:t>размером </a:t>
            </a:r>
            <a:r>
              <a:rPr lang="ru-RU" sz="1600" dirty="0" smtClean="0"/>
              <a:t>(большие и маленькие),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толщиной</a:t>
            </a:r>
            <a:r>
              <a:rPr lang="ru-RU" dirty="0" smtClean="0"/>
              <a:t> </a:t>
            </a:r>
            <a:r>
              <a:rPr lang="ru-RU" sz="1800" dirty="0" smtClean="0"/>
              <a:t>(толстые и тонкие</a:t>
            </a:r>
            <a:r>
              <a:rPr lang="ru-RU" sz="2000" dirty="0" smtClean="0"/>
              <a:t>)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5" name="Рисунок 4" descr="https://luchik.by/image/cache/catalog/394_original-900x8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14324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avatars.mds.yandex.net/get-pdb/1523412/c5c3c162-e6cd-46cf-bea4-852df90c78bc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429156" cy="4429132"/>
          </a:xfrm>
          <a:prstGeom prst="rect">
            <a:avLst/>
          </a:prstGeom>
          <a:noFill/>
        </p:spPr>
      </p:pic>
      <p:sp>
        <p:nvSpPr>
          <p:cNvPr id="7" name="Содержимое 3"/>
          <p:cNvSpPr>
            <a:spLocks noGrp="1"/>
          </p:cNvSpPr>
          <p:nvPr>
            <p:ph sz="quarter" idx="2"/>
          </p:nvPr>
        </p:nvSpPr>
        <p:spPr>
          <a:xfrm>
            <a:off x="0" y="4857760"/>
            <a:ext cx="8572528" cy="200024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Карточки-символы помогают детям перейти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наглядно-образно к наглядно-схематическому мышлению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Карточки-символы с отрицанием свойств становятся мостиком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словесно-логическому мышлению</a:t>
            </a:r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43776" cy="2269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357290" y="357166"/>
            <a:ext cx="6858048" cy="6583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«Жители планеты»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472" y="5715016"/>
            <a:ext cx="4429156" cy="6583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Волшебные обручи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avatars.mds.yandex.net/get-pdb/1523412/c5c3c162-e6cd-46cf-bea4-852df90c78bc/s1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786346" cy="4357718"/>
          </a:xfrm>
          <a:prstGeom prst="rect">
            <a:avLst/>
          </a:prstGeom>
          <a:noFill/>
        </p:spPr>
      </p:pic>
      <p:pic>
        <p:nvPicPr>
          <p:cNvPr id="9" name="Рисунок 8" descr="https://ds04.infourok.ru/uploads/ex/01aa/000a4e61-096cdb12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thumbs.dreamstime.com/b/%D0%BE%D0%B1%D0%B5%D0%B7%D1%8C%D1%8F%D0%BD%D0%B0-%D1%81-%D0%BE%D0%B1%D1%80%D1%83%D1%87%D0%B0%D0%BC%D0%B8-hula-38963431.jp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643446"/>
            <a:ext cx="36433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принципу от простого к сложному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4114800" cy="58578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u="sng" dirty="0" smtClean="0"/>
              <a:t>НОД</a:t>
            </a:r>
            <a:r>
              <a:rPr lang="ru-RU" b="1" dirty="0" smtClean="0"/>
              <a:t> </a:t>
            </a:r>
            <a:r>
              <a:rPr lang="ru-RU" dirty="0" smtClean="0"/>
              <a:t>– обеспечивают наглядность, системность и доступность, смену деятельности. </a:t>
            </a:r>
          </a:p>
          <a:p>
            <a:pPr algn="just"/>
            <a:r>
              <a:rPr lang="ru-RU" b="1" i="1" u="sng" dirty="0" smtClean="0"/>
              <a:t>Совместная и самостоятельная игровая деятельность</a:t>
            </a:r>
            <a:r>
              <a:rPr lang="ru-RU" b="1" dirty="0" smtClean="0"/>
              <a:t> </a:t>
            </a:r>
            <a:r>
              <a:rPr lang="ru-RU" dirty="0" smtClean="0"/>
              <a:t>(дидактические игры, подвижные, сюжетно-ролевые игры): </a:t>
            </a:r>
            <a:endParaRPr lang="ru-RU" dirty="0" smtClean="0"/>
          </a:p>
          <a:p>
            <a:pPr algn="just"/>
            <a:r>
              <a:rPr lang="ru-RU" dirty="0" smtClean="0"/>
              <a:t>а</a:t>
            </a:r>
            <a:r>
              <a:rPr lang="ru-RU" sz="1900" dirty="0" smtClean="0"/>
              <a:t>) </a:t>
            </a:r>
            <a:r>
              <a:rPr lang="ru-RU" sz="1900" b="1" dirty="0" smtClean="0"/>
              <a:t>в подвижных играх </a:t>
            </a:r>
            <a:r>
              <a:rPr lang="ru-RU" sz="1900" dirty="0" smtClean="0"/>
              <a:t>(предметные ориентиры, обозначения домиков, дорожек, лабиринтов); </a:t>
            </a:r>
            <a:endParaRPr lang="ru-RU" sz="1900" dirty="0" smtClean="0"/>
          </a:p>
          <a:p>
            <a:pPr algn="just"/>
            <a:r>
              <a:rPr lang="ru-RU" sz="1900" dirty="0" smtClean="0"/>
              <a:t>б</a:t>
            </a:r>
            <a:r>
              <a:rPr lang="ru-RU" sz="1900" dirty="0" smtClean="0"/>
              <a:t>)  </a:t>
            </a:r>
            <a:r>
              <a:rPr lang="ru-RU" sz="1900" b="1" dirty="0" smtClean="0"/>
              <a:t>в сюжетно-ролевых играх: </a:t>
            </a:r>
            <a:r>
              <a:rPr lang="ru-RU" sz="1900" dirty="0" smtClean="0"/>
              <a:t>“Поликлиника” – жетоны, карточки обозначаются блоками. “Мой дом” - адрес на доме обозначается кодовыми карточками, мебель обозначаются блоками.  Аналогично, “Автобус” - билеты, места.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4810" y="1000108"/>
            <a:ext cx="4714908" cy="57150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Ожидаемый результат:</a:t>
            </a:r>
          </a:p>
          <a:p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Дети различают форму, цвет, размер, толщину объектов</a:t>
            </a:r>
            <a:r>
              <a:rPr lang="ru-RU" dirty="0" smtClean="0"/>
              <a:t>, и характеризуют их словами обозначающими признаки данной фигуры;</a:t>
            </a:r>
          </a:p>
          <a:p>
            <a:r>
              <a:rPr lang="ru-RU" dirty="0" smtClean="0"/>
              <a:t> - </a:t>
            </a:r>
            <a:r>
              <a:rPr lang="ru-RU" b="1" dirty="0" smtClean="0">
                <a:solidFill>
                  <a:srgbClr val="C00000"/>
                </a:solidFill>
              </a:rPr>
              <a:t>Дети узнают и называют геометрические фигуры </a:t>
            </a:r>
            <a:r>
              <a:rPr lang="ru-RU" dirty="0" smtClean="0"/>
              <a:t>(круг, квадрат, треугольник, прямоугольник) и цвет;</a:t>
            </a:r>
          </a:p>
          <a:p>
            <a:r>
              <a:rPr lang="ru-RU" dirty="0" smtClean="0"/>
              <a:t> - </a:t>
            </a:r>
            <a:r>
              <a:rPr lang="ru-RU" b="1" dirty="0" smtClean="0">
                <a:solidFill>
                  <a:srgbClr val="C00000"/>
                </a:solidFill>
              </a:rPr>
              <a:t>Дети умеют обобщать фигуры по</a:t>
            </a:r>
            <a:r>
              <a:rPr lang="ru-RU" dirty="0" smtClean="0"/>
              <a:t> одному, двум, трём </a:t>
            </a:r>
            <a:r>
              <a:rPr lang="ru-RU" b="1" dirty="0" smtClean="0">
                <a:solidFill>
                  <a:srgbClr val="C00000"/>
                </a:solidFill>
              </a:rPr>
              <a:t>свойствам,</a:t>
            </a:r>
            <a:r>
              <a:rPr lang="ru-RU" dirty="0" smtClean="0"/>
              <a:t> </a:t>
            </a:r>
            <a:r>
              <a:rPr lang="ru-RU" dirty="0" smtClean="0"/>
              <a:t>кодировать и декодировать информацию;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умеют </a:t>
            </a:r>
            <a:r>
              <a:rPr lang="ru-RU" b="1" dirty="0" smtClean="0">
                <a:solidFill>
                  <a:srgbClr val="C00000"/>
                </a:solidFill>
              </a:rPr>
              <a:t>выделять из множества </a:t>
            </a:r>
            <a:r>
              <a:rPr lang="ru-RU" dirty="0" smtClean="0"/>
              <a:t>фигур нужную; 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Активно используют блоки в самостоятельной деятельности в качестве предметов заместителей.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originals/69/8e/58/698e589775b69638d76e0d1a7a90a7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394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Использование инновационной игровой технологии    «Логические фигуры, блоки Дьенеша, как метод развития логико – математических представлений у дошкольников в соответствии с ФГОС ДО»</vt:lpstr>
      <vt:lpstr>Цель  – развитие любознательности, познавательной мотивации, интересов и интеллектуальных способностей детей в познавательном развитии с  использованием логических блоков Дьенеша.</vt:lpstr>
      <vt:lpstr>Новизна:</vt:lpstr>
      <vt:lpstr>Слайд 4</vt:lpstr>
      <vt:lpstr>Слайд 5</vt:lpstr>
      <vt:lpstr>Практическая деятельность</vt:lpstr>
      <vt:lpstr>Логические блоки дьенеша по принципу от простого к сложному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инновационной игровой технологии    «Логические фигуры, блоки Дьенеша, как метод развития логико – математических представлений у дошкольников в соответствии с ФГОС ДО»</dc:title>
  <dc:creator>user</dc:creator>
  <cp:lastModifiedBy>user</cp:lastModifiedBy>
  <cp:revision>3</cp:revision>
  <dcterms:created xsi:type="dcterms:W3CDTF">2020-01-25T06:33:13Z</dcterms:created>
  <dcterms:modified xsi:type="dcterms:W3CDTF">2020-01-27T02:12:19Z</dcterms:modified>
</cp:coreProperties>
</file>