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70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60FC0E-9293-4D30-BDED-70A788909234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B30A5-05F0-4391-AF56-50B0BCACC1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85725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№39»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660125, г. Красноярск, ул. 9 мая 64, т.216-39-01, 216-39-00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85794"/>
            <a:ext cx="8429684" cy="578645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кругов Эйлера в работе с детьми </a:t>
            </a:r>
          </a:p>
          <a:p>
            <a:pPr>
              <a:spcBef>
                <a:spcPts val="0"/>
              </a:spcBef>
            </a:pPr>
            <a:endParaRPr lang="ru-RU" sz="6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Ворончихина Полина Дмитриевна</a:t>
            </a:r>
          </a:p>
          <a:p>
            <a:pPr algn="r"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Шаркова Ирина Павловна</a:t>
            </a: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Красноярск</a:t>
            </a:r>
          </a:p>
          <a:p>
            <a:pPr algn="ctr"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г.</a:t>
            </a:r>
          </a:p>
        </p:txBody>
      </p:sp>
      <p:pic>
        <p:nvPicPr>
          <p:cNvPr id="4" name="Рисунок 3" descr="https://pandia.ru/text/78/076/images/image022_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14620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C:\Users\user\Desktop\img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s://mozgportal.ru/wp-content/uploads/2017/08/rrro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8576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s://189131.selcdn.ru/leonardo/uploadsForSiteId/200236/texteditor/ccfe7fe1-d0e0-420c-9c99-9d061b119e10.jpg"/>
          <p:cNvPicPr>
            <a:picLocks noGrp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4000529" cy="5122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900igr.net/up/datas/239368/0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86248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900igr.net/up/datas/239368/02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000240"/>
            <a:ext cx="485775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работе с кругами Эйлера применяются УСЛОВНЫЕ ОБОЗНАЧЕНИЯ: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user\Desktop\hello_html_6fb4e06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86808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1285884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дети свободно научаться пользоваться кодовыми карточками вводится код, обозначающий знак отрицания «НЕ», который в рисуночном коде выражается перечеркиванием крест – накрест соответствующего кодирующего рисунка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user\Desktop\021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9725"/>
            <a:ext cx="9144000" cy="524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72560" cy="6215106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b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Используя в работе с детьми данную</a:t>
            </a:r>
            <a:br>
              <a:rPr lang="ru-RU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технологию, мы способствуем развитию у них :</a:t>
            </a:r>
            <a:br>
              <a:rPr lang="ru-RU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умения анализировать объекты с целью выделения признаков;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осуществлять анализ и синтез, то есть составлять целое из частей, в том числе самостоятельно достраивая множества недостающими компонентами;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-умения сравнивать и классифицировать, обобщать, делать выводы и умозаключения, строить логические цепочки, рассуждать, которые необходимы ребенку при подготовке к обучению в школе.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142984"/>
            <a:ext cx="7467600" cy="2286008"/>
          </a:xfrm>
        </p:spPr>
        <p:txBody>
          <a:bodyPr>
            <a:noAutofit/>
          </a:bodyPr>
          <a:lstStyle/>
          <a:p>
            <a:pPr algn="ctr"/>
            <a:r>
              <a:rPr lang="ru-RU" sz="8000" dirty="0">
                <a:solidFill>
                  <a:srgbClr val="C00000"/>
                </a:solidFill>
              </a:rPr>
              <a:t>Спасибо за внимание</a:t>
            </a:r>
          </a:p>
        </p:txBody>
      </p:sp>
      <p:pic>
        <p:nvPicPr>
          <p:cNvPr id="21506" name="Picture 2" descr="C:\Users\user\Desktop\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8715404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85728"/>
            <a:ext cx="6172200" cy="679916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572560" cy="5500726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Навыки, умения работать с моделями (кругами Эйлера) приобретенные в дошкольный период, будут служить фундаментом для универсальных учебных действий. </a:t>
            </a:r>
          </a:p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Важнейшим является формирование и развитие логического мышления и способность «действовать в уме».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858280" cy="221457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Круги Эйлера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геометрическая схема, с помощью которой можно наглядно отобразить отношения между понятиями или множествами объектов. Они были изобретены Леонардом Эйлером в восемнадцатом веке, и с тех пор  широко используются в математике, логике и в различных направлениях.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214686"/>
            <a:ext cx="7072330" cy="1928826"/>
          </a:xfrm>
        </p:spPr>
        <p:txBody>
          <a:bodyPr>
            <a:normAutofit/>
          </a:bodyPr>
          <a:lstStyle/>
          <a:p>
            <a:r>
              <a:rPr lang="ru-RU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целью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 с обручами является освоение умения классифицировать множества по двум или нескольким свойствам.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/>
              <a:t> 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выделение признаков при классификации:</a:t>
            </a:r>
            <a:b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r>
              <a:rPr lang="ru-RU" dirty="0"/>
              <a:t>формирование умения выявлять свойства в объектах и классификация их; </a:t>
            </a:r>
          </a:p>
          <a:p>
            <a:r>
              <a:rPr lang="ru-RU" dirty="0"/>
              <a:t>развитие логического мышления, представления о множестве; </a:t>
            </a:r>
          </a:p>
          <a:p>
            <a:pPr lvl="0"/>
            <a:r>
              <a:rPr lang="ru-RU" dirty="0"/>
              <a:t>развитие умения выявлять свойства в объектах, называть их, адекватно обозначать их отсутствие, обобщать объекты по их свойствам (по одному, двум, трем), объяснять сходства и различия объектов, обосновывать свои рассуждения.</a:t>
            </a:r>
          </a:p>
          <a:p>
            <a:r>
              <a:rPr lang="ru-RU" dirty="0"/>
              <a:t>воспитание самостоятельности, инициативы, настойчивости в достижении цели, преодолении трудностей.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85728"/>
            <a:ext cx="842968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Работу с обручами необходимо начинать </a:t>
            </a: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2 – </a:t>
            </a:r>
            <a:r>
              <a:rPr kumimoji="0" lang="ru-RU" sz="2800" b="0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младшей группы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используя в работе  один обруч.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средней группе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используются  уже два не пересекающихся обруча, при этом педагог должен учитывать  уровень развитие дошкольников.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старшем возрасте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предлагаются игры и упражнения с двумя пересекающимися обручами. 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подготовительной группе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вводятся более сложные игры и упражнения с использованием уже трех пересекающихся между собой обручей.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85720" y="285728"/>
            <a:ext cx="3657600" cy="658368"/>
          </a:xfrm>
        </p:spPr>
        <p:txBody>
          <a:bodyPr/>
          <a:lstStyle/>
          <a:p>
            <a:pPr algn="ctr"/>
            <a:r>
              <a:rPr lang="ru-RU" dirty="0"/>
              <a:t>Младший дошкольный возраст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500562" y="285728"/>
            <a:ext cx="3657600" cy="658368"/>
          </a:xfrm>
        </p:spPr>
        <p:txBody>
          <a:bodyPr/>
          <a:lstStyle/>
          <a:p>
            <a:pPr algn="ctr"/>
            <a:r>
              <a:rPr lang="ru-RU" dirty="0"/>
              <a:t>Старший дошкольный возраст</a:t>
            </a:r>
          </a:p>
        </p:txBody>
      </p:sp>
      <p:pic>
        <p:nvPicPr>
          <p:cNvPr id="7" name="Содержимое 6" descr="https://upload.wikimedia.org/wikipedia/commons/thumb/7/73/Menge_Venn-Diagramm_008.svg/1600px-Menge_Venn-Diagramm_008.svg.pn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142984"/>
            <a:ext cx="321471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otvet.imgsmail.ru/download/10891367_0dc7d69752d416337d4040c6770bd452_800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571876"/>
            <a:ext cx="28575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s://png.pngtree.com/svg/20150602/e9f538d79c.png"/>
          <p:cNvPicPr>
            <a:picLocks noGrp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142984"/>
            <a:ext cx="1785950" cy="188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qaru.site/img/d12277e42517ea46db789a3f5eb695c7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714752"/>
            <a:ext cx="334031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7868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организации игр и упражнений с обручами</a:t>
            </a:r>
            <a:br>
              <a:rPr lang="ru-RU" i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8215370" cy="5286412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>
                <a:latin typeface="Times New Roman" pitchFamily="18" charset="0"/>
                <a:cs typeface="Times New Roman" pitchFamily="18" charset="0"/>
              </a:rPr>
              <a:t>в младшем (среднем) возрасте.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Дети совместно с педагогом  определяют признак предмета и выбирают соответственно карточку с  символом, на которой обозначен данный признак (цвет, форма, размер, толщина) и располагают ее в обруч. 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Дети по очереди раскладывают  предметы (карточки с обозначением предметов), проговаривая их признаки. Начать выполнения игр и упражнений  может воспитатель.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старшем возрасте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429684" cy="4873752"/>
          </a:xfrm>
        </p:spPr>
        <p:txBody>
          <a:bodyPr>
            <a:normAutofit fontScale="70000" lnSpcReduction="20000"/>
          </a:bodyPr>
          <a:lstStyle/>
          <a:p>
            <a:pPr lvl="0" algn="ctr"/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совместно с педагогом  определяют признаки предметов и выбирают соответственно карточки с  символами, на которой обозначены данные признаки (цвет, форма, размер, толщина) и располагают ее в обруч. </a:t>
            </a:r>
          </a:p>
          <a:p>
            <a:pPr lvl="0"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Педагог обращает внимание детей, что в пересечение двух обручей образовалось новое множество.  Дети проговаривают признаки тех предметов, которые будут располагаться в данном множестве.</a:t>
            </a:r>
          </a:p>
          <a:p>
            <a:pPr lvl="0">
              <a:buNone/>
            </a:pP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самостоятельно раскладывают предметы в обручи, соотнося их по признакам. После того как дети разложили предметы, педагог предлагает им проверить правильность выполнения задания. Обращаясь к детям он просит несколько человек из присутствующих пояснить почему он сделал такой выбор.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</TotalTime>
  <Words>614</Words>
  <Application>Microsoft Office PowerPoint</Application>
  <PresentationFormat>Экран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Century Schoolbook</vt:lpstr>
      <vt:lpstr>Times New Roman</vt:lpstr>
      <vt:lpstr>Wingdings</vt:lpstr>
      <vt:lpstr>Wingdings 2</vt:lpstr>
      <vt:lpstr>Эркер</vt:lpstr>
      <vt:lpstr>    Муниципальное бюджетное дошкольное образовательное учреждение «Детский сад №39» 660125, г. Красноярск, ул. 9 мая 64, т.216-39-01, 216-39-00 </vt:lpstr>
      <vt:lpstr>Презентация PowerPoint</vt:lpstr>
      <vt:lpstr>Актуальность</vt:lpstr>
      <vt:lpstr>Круги Эйлера - это геометрическая схема, с помощью которой можно наглядно отобразить отношения между понятиями или множествами объектов. Они были изобретены Леонардом Эйлером в восемнадцатом веке, и с тех пор  широко используются в математике, логике и в различных направлениях. </vt:lpstr>
      <vt:lpstr> задачи  выделение признаков при классификации: </vt:lpstr>
      <vt:lpstr>Презентация PowerPoint</vt:lpstr>
      <vt:lpstr>Презентация PowerPoint</vt:lpstr>
      <vt:lpstr>Этапы организации игр и упражнений с обручами </vt:lpstr>
      <vt:lpstr>в старшем возрасте </vt:lpstr>
      <vt:lpstr>Презентация PowerPoint</vt:lpstr>
      <vt:lpstr>Презентация PowerPoint</vt:lpstr>
      <vt:lpstr>Презентация PowerPoint</vt:lpstr>
      <vt:lpstr>В работе с кругами Эйлера применяются УСЛОВНЫЕ ОБОЗНАЧЕНИЯ: </vt:lpstr>
      <vt:lpstr>Когда дети свободно научаться пользоваться кодовыми карточками вводится код, обозначающий знак отрицания «НЕ», который в рисуночном коде выражается перечеркиванием крест – накрест соответствующего кодирующего рисунка</vt:lpstr>
      <vt:lpstr>ВЫВОД:   Используя в работе с детьми данную технологию, мы способствуем развитию у них :   - умения анализировать объекты с целью выделения признаков;  - осуществлять анализ и синтез, то есть составлять целое из частей, в том числе самостоятельно достраивая множества недостающими компонентами;  -умения сравнивать и классифицировать, обобщать, делать выводы и умозаключения, строить логические цепочки, рассуждать, которые необходимы ребенку при подготовке к обучению в школе.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Муниципальное бюджетное дошкольное образовательное учреждение «Детский сад №39» 660125, г. Красноярск, ул. 9 мая 64, т.216-39-01, 216-39-00 </dc:title>
  <dc:creator>user</dc:creator>
  <cp:lastModifiedBy>Полина Дмитриевна</cp:lastModifiedBy>
  <cp:revision>2</cp:revision>
  <dcterms:created xsi:type="dcterms:W3CDTF">2019-12-12T06:11:55Z</dcterms:created>
  <dcterms:modified xsi:type="dcterms:W3CDTF">2020-09-30T08:32:46Z</dcterms:modified>
</cp:coreProperties>
</file>