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65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22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6375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72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05363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0795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446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413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44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915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74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3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9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82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40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308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5621-20F1-4863-8463-966C1BD1745A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A162FAE-9C41-437F-A4F1-7829B622C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799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Лэпбук</a:t>
            </a:r>
            <a:r>
              <a:rPr lang="ru-RU" dirty="0" smtClean="0"/>
              <a:t> «Математический калейдоскоп»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Выполнили: </a:t>
            </a:r>
            <a:r>
              <a:rPr lang="ru-RU" dirty="0" err="1" smtClean="0"/>
              <a:t>Гисич</a:t>
            </a:r>
            <a:r>
              <a:rPr lang="ru-RU" dirty="0" smtClean="0"/>
              <a:t> Евгения Олеговна</a:t>
            </a:r>
          </a:p>
          <a:p>
            <a:r>
              <a:rPr lang="ru-RU" dirty="0" err="1" smtClean="0"/>
              <a:t>Колегина</a:t>
            </a:r>
            <a:r>
              <a:rPr lang="ru-RU" dirty="0" smtClean="0"/>
              <a:t> </a:t>
            </a:r>
            <a:r>
              <a:rPr lang="ru-RU" smtClean="0"/>
              <a:t>Алина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882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480" y="707933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Дидактическая игра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«Поиграем, посчитаем»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Развивать внимание, память, логическое мышление.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31476" y="2465250"/>
            <a:ext cx="4091450" cy="32757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56448" y="580833"/>
            <a:ext cx="42107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Дидактическая игра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«Назови соседнее число»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Закреплять умение называть предыдущее, последующее и пропущенное число.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513694" y="2807796"/>
            <a:ext cx="3816466" cy="28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0272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0884" y="501134"/>
            <a:ext cx="3957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Дидактическая игра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«Домино»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Развивать воображение, память.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418" y="1355661"/>
            <a:ext cx="4124476" cy="30969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84758" y="1280160"/>
            <a:ext cx="4663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Дидактическая игра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Пазлы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Упражнять в счете до 20.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4365" y="2328142"/>
            <a:ext cx="4206240" cy="315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807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898" y="0"/>
            <a:ext cx="10880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459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1520" y="426720"/>
            <a:ext cx="8412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Актуальность.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Родителей и педагогов всегда волнует вопрос, как обеспечить полноценное развитие ребёнка в дошкольном возрасте, как правильно подготовить его к школе.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Математика - это мощный фактор интеллектуального развития ребёнка, формирования его познавательных и творческих способностей. Известно и то, что от эффективности математического развития ребёнка в дошкольном возрасте зависит успешность обучения математике в начальной школе.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5680" y="3261360"/>
            <a:ext cx="5836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Математика для детей имеет наиболее важное значение в плане развития памяти, и дальнейшего восприятия математической информации. Для более эффективного внедрения математики в сознание ребенка, изучение её должно начинаться, безусловно, в детском саду.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формирования элементарных математических представлений создала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лэпбук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903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4880" y="563880"/>
            <a:ext cx="7924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Аннотация: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Дидактическое пособие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лэпбук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«Математический калейдоскоп» представляет собой папку - раскладушку формата А3. Информация по теме собрана и помещена в различные кармашки.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Лэпбук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предполагает использование современных технологий: игровых, коммуникативных, технологии организации коллективной творческой деятельности, технологии проектной деятельности.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лэпбук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«Математический калейдоскоп» вошли материалы по элементарным математическим представлениям для организации совместной деятельности с детьми старшего дошкольного возраста лет.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897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260" y="391487"/>
            <a:ext cx="812040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– обобщение и закрепление у детей элементарных математических представлений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Задачи: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· Развитие у детей эмоционально-образного и логического мышления.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· Развитие интереса к играм, требующим умственного напряжения и интеллектуального усилия.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· Способствовать стремлению к достижению положительного результата, настойчивости и находчивости.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· Формирование базисных математических представлений и речевых умений.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474" y="3368040"/>
            <a:ext cx="3998428" cy="300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125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4093" y="683563"/>
            <a:ext cx="74771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Содержание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лэпбука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90194" y="1672242"/>
            <a:ext cx="5432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Мини – книжка «Математический счет. Задачки» Цель: Совершенствовать знания цифр, развивать речевую активность.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8873" y="2864981"/>
            <a:ext cx="4539132" cy="340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927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8933" y="770850"/>
            <a:ext cx="4364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Мини – книжка «О цифрах в стихах»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Закреплять знания цифр, их последовательности.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8933" y="1786507"/>
            <a:ext cx="4058827" cy="30476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459975" y="1903860"/>
            <a:ext cx="47326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Мини – книжка «Числовые домики»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Закреплять знания состава чисел от 1 до 10.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3080" y="2827190"/>
            <a:ext cx="4008752" cy="301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38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5621" y="70215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Дидактическая игра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«Математические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физминутки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Тренировка скоростных навыков выполнения мыслительных операций, обеспечение кратковременного активного отдыха детей.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0544" y="2045324"/>
            <a:ext cx="5760016" cy="432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990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0720" y="6226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Дидактическая игра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«Какой знак»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Формировать представление о количестве предметов.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116" y="1539240"/>
            <a:ext cx="5926604" cy="445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602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400</Words>
  <Application>Microsoft Office PowerPoint</Application>
  <PresentationFormat>Произвольный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Лэпбук «Математический калейдоскоп»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Лэпбук «Математический калейдоскоп»</dc:title>
  <dc:creator>User</dc:creator>
  <cp:lastModifiedBy>w7</cp:lastModifiedBy>
  <cp:revision>8</cp:revision>
  <dcterms:created xsi:type="dcterms:W3CDTF">2021-02-18T03:50:07Z</dcterms:created>
  <dcterms:modified xsi:type="dcterms:W3CDTF">2021-02-26T09:35:54Z</dcterms:modified>
</cp:coreProperties>
</file>