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3" r:id="rId9"/>
    <p:sldId id="264" r:id="rId10"/>
    <p:sldId id="262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Stylo"/>
      <p:bold r:id="rId17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0" y="1757363"/>
            <a:ext cx="589915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100" y="4437063"/>
            <a:ext cx="4972050" cy="1143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94684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962108"/>
      </p:ext>
    </p:extLst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6609392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5549527"/>
      </p:ext>
    </p:extLst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9209235"/>
      </p:ext>
    </p:extLst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1407740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018970"/>
      </p:ext>
    </p:extLst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2591378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211567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238429"/>
      </p:ext>
    </p:extLst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8843832"/>
      </p:ext>
    </p:extLst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431F-6565-42F2-8068-3D075B2D0FB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346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glow rad="114300">
              <a:schemeClr val="tx1">
                <a:alpha val="34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494" y="543493"/>
            <a:ext cx="8471647" cy="1197736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«Детский сад № 97»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ОГРН 1192468036133 ИНН 2465327806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Юридический адрес:660077, г. Красноярск, ул. Петра Ломака, д.2А, т.2179750,2179740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39@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inbox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Фактический адрес:660077, г. Красноярск, ул. Петра Ломака, д.2А,т.2179750,2179740;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660125, г. Красноярск, ул. 9 Мая, д.64, т.2163901,2163900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680" y="2542946"/>
            <a:ext cx="8103182" cy="2107429"/>
          </a:xfrm>
        </p:spPr>
        <p:txBody>
          <a:bodyPr>
            <a:normAutofit lnSpcReduction="10000"/>
          </a:bodyPr>
          <a:lstStyle/>
          <a:p>
            <a:r>
              <a:rPr lang="ru-RU" sz="6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ИГРОВОЙ ЦЕНТР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Сюжетно-ролевой игры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«Играем в школу»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0279" y="4990575"/>
            <a:ext cx="52860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категории: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Ерощенкова Инна Владимировна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4721" y="5606032"/>
            <a:ext cx="5225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категории: Ворончихина Полина Дмитриевна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284604729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2697" y="674961"/>
            <a:ext cx="8360229" cy="2786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Первоклашки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термит)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Воспоминания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школе родителей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ДОУ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1" name="Рисунок 13" descr="C:\Users\user\Desktop\картинки школа\Новая папка\мальч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074" y="535577"/>
            <a:ext cx="2142309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14" descr="C:\Users\user\Desktop\картинки школа\Новая папка\девоч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66115" y="470263"/>
            <a:ext cx="2157821" cy="58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2" descr="C:\Users\user\Desktop\картинки школа\Новая папка\воспоминан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1315" y="3239588"/>
            <a:ext cx="4219302" cy="361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520" y="452892"/>
            <a:ext cx="7285264" cy="76195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ПРАКТИЧЕСКИЕ МЕТОДЫ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92480" y="1545817"/>
            <a:ext cx="7285264" cy="761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97279"/>
            <a:ext cx="91439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Настольно-печатные, дидактические игры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«Какие предметы, помощники в школе?», «Парные картинки», «Ребусы»,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игры-ходилки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Развивающие игры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направленные  на познавательное, речевое            развитие, психические функции.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Проигрывание с/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игры,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игровых ситуаций                                                            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«Я будущий  первоклассник »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Рисунок 15" descr="C:\Users\user\Desktop\картинки школа\Новая папка\математ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6342" y="470648"/>
            <a:ext cx="4652681" cy="638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17" descr="C:\Users\user\Desktop\картинки школа\Новая папка\IMG-20210216-WA0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3523128" cy="442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16" descr="C:\Users\user\Desktop\картинки школа\Новая папка\IMG-20210216-WA0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25035" y="215152"/>
            <a:ext cx="3563469" cy="528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8" descr="C:\Users\user\Desktop\картинки школа\Новая папка\IMG-20210216-WA00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5246" y="3590363"/>
            <a:ext cx="3281083" cy="326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9" descr="C:\Users\user\Desktop\картинки школа\Новая папка\IMG-20210216-WA00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" y="0"/>
            <a:ext cx="917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13" y="0"/>
            <a:ext cx="8502287" cy="83602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Моделирование «Школа будущего»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картинки школа\Новая папка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823" y="638720"/>
            <a:ext cx="4184197" cy="2901314"/>
          </a:xfrm>
          <a:prstGeom prst="rect">
            <a:avLst/>
          </a:prstGeom>
          <a:noFill/>
        </p:spPr>
      </p:pic>
      <p:pic>
        <p:nvPicPr>
          <p:cNvPr id="2052" name="Picture 4" descr="C:\Users\user\Desktop\картинки школа\Новая папка\IMG-20210216-WA0017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91350" y="653143"/>
            <a:ext cx="4226079" cy="2899953"/>
          </a:xfrm>
          <a:prstGeom prst="rect">
            <a:avLst/>
          </a:prstGeom>
          <a:noFill/>
        </p:spPr>
      </p:pic>
      <p:pic>
        <p:nvPicPr>
          <p:cNvPr id="2053" name="Picture 5" descr="C:\Users\user\Desktop\картинки школа\Новая папка\IMG-20210216-WA0017 - копия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10296" y="3540036"/>
            <a:ext cx="4767943" cy="3135086"/>
          </a:xfrm>
          <a:prstGeom prst="rect">
            <a:avLst/>
          </a:prstGeom>
          <a:noFill/>
        </p:spPr>
      </p:pic>
      <p:pic>
        <p:nvPicPr>
          <p:cNvPr id="2054" name="Picture 6" descr="C:\Users\user\Desktop\картинки школа\Новая папка\IMG-20210216-WA00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1886" y="653142"/>
            <a:ext cx="5564777" cy="603504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838" y="0"/>
            <a:ext cx="7886700" cy="6145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14300">
                    <a:schemeClr val="tx1">
                      <a:alpha val="3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материал</a:t>
            </a:r>
            <a:endParaRPr lang="ru-RU" dirty="0">
              <a:solidFill>
                <a:srgbClr val="FFFF00"/>
              </a:solidFill>
              <a:effectLst>
                <a:glow rad="114300">
                  <a:schemeClr val="tx1">
                    <a:alpha val="3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011" y="547531"/>
            <a:ext cx="83210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1.Раскраски на школьную тематику, ребусы, кроссворды, предметы-заместители.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2.Школьная символика: эмблема, флаг рядом расположенных школ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3.Куклы в школьной форме, кукла-учитель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4.Продукты детских исследовательских проектов «Кто работает в школе?», «На пороге школьной жизни», памятки для первоклассника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5.Магнитная доска «Лента новостей»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6.Консультации, рекомендации, памятки для родителей, конспекты ООД,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викторины, упражнения по подготовке детей к школе, дидактические игры, наглядно-дидактический материал «Моделирование игрового опыта детей на основе сюжетно-ролевой игры «Школа».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7. ИКТ телевизор, камера, ноутбук, колонка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s017.radikal.ru/i439/1408/0b/e526de3f5bc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8994" y="352697"/>
            <a:ext cx="1998618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user\Desktop\картинки школа\Новая папка\парты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073" y="441448"/>
            <a:ext cx="2338253" cy="2118872"/>
          </a:xfrm>
          <a:prstGeom prst="rect">
            <a:avLst/>
          </a:prstGeom>
          <a:noFill/>
        </p:spPr>
      </p:pic>
      <p:pic>
        <p:nvPicPr>
          <p:cNvPr id="13" name="Picture 3" descr="C:\Users\user\Desktop\картинки школа\Новая папка\IMG-20210216-WA0026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6708" y="509452"/>
            <a:ext cx="3239589" cy="2338250"/>
          </a:xfrm>
          <a:prstGeom prst="rect">
            <a:avLst/>
          </a:prstGeom>
          <a:noFill/>
        </p:spPr>
      </p:pic>
      <p:pic>
        <p:nvPicPr>
          <p:cNvPr id="2050" name="Picture 2" descr="C:\Users\user\Desktop\фото центра 97\отработано\икт\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513" y="3370217"/>
            <a:ext cx="3579224" cy="2547257"/>
          </a:xfrm>
          <a:prstGeom prst="rect">
            <a:avLst/>
          </a:prstGeom>
          <a:noFill/>
        </p:spPr>
      </p:pic>
      <p:pic>
        <p:nvPicPr>
          <p:cNvPr id="2051" name="Picture 3" descr="C:\Users\user\Desktop\фото центра 97\отработано\икт\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58525" y="3304902"/>
            <a:ext cx="3384731" cy="2586447"/>
          </a:xfrm>
          <a:prstGeom prst="rect">
            <a:avLst/>
          </a:prstGeom>
          <a:noFill/>
        </p:spPr>
      </p:pic>
      <p:pic>
        <p:nvPicPr>
          <p:cNvPr id="2052" name="Picture 4" descr="C:\Users\user\Desktop\фото центра 97\отработано\икт\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65269" y="2222469"/>
            <a:ext cx="3117667" cy="1913114"/>
          </a:xfrm>
          <a:prstGeom prst="rect">
            <a:avLst/>
          </a:prstGeom>
          <a:noFill/>
        </p:spPr>
      </p:pic>
      <p:pic>
        <p:nvPicPr>
          <p:cNvPr id="2054" name="Picture 6" descr="C:\Users\user\Desktop\фото центра 97\отработано\икт\1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99955" y="4415246"/>
            <a:ext cx="3291840" cy="1920240"/>
          </a:xfrm>
          <a:prstGeom prst="rect">
            <a:avLst/>
          </a:prstGeom>
          <a:noFill/>
        </p:spPr>
      </p:pic>
      <p:pic>
        <p:nvPicPr>
          <p:cNvPr id="17" name="Рисунок 16" descr="C:\Users\user\Desktop\IMG-20210216-WA0044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1073" y="457201"/>
            <a:ext cx="2573383" cy="3395714"/>
          </a:xfrm>
          <a:prstGeom prst="rect">
            <a:avLst/>
          </a:prstGeom>
          <a:noFill/>
        </p:spPr>
      </p:pic>
      <p:pic>
        <p:nvPicPr>
          <p:cNvPr id="18" name="Рисунок 17" descr="C:\Users\user\Desktop\картинки школа\Новая папка\IMG-20210216-WA0032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6130" y="366993"/>
            <a:ext cx="8325985" cy="5929304"/>
          </a:xfrm>
          <a:prstGeom prst="rect">
            <a:avLst/>
          </a:prstGeom>
          <a:noFill/>
        </p:spPr>
      </p:pic>
      <p:pic>
        <p:nvPicPr>
          <p:cNvPr id="19" name="Рисунок 18" descr="C:\Users\user\Desktop\картинки школа\Новая папка\IMG-20210216-WA0031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31075" y="383497"/>
            <a:ext cx="8321040" cy="5912800"/>
          </a:xfrm>
          <a:prstGeom prst="rect">
            <a:avLst/>
          </a:prstGeom>
          <a:noFill/>
        </p:spPr>
      </p:pic>
      <p:pic>
        <p:nvPicPr>
          <p:cNvPr id="12" name="Рисунок 11" descr="C:\Users\user\Desktop\1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96389" y="418012"/>
            <a:ext cx="2377440" cy="28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pbap.ru/wp-content/uploads/2017/10/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697" y="474299"/>
            <a:ext cx="8438605" cy="596569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53" y="0"/>
            <a:ext cx="7886700" cy="103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Профиль центра: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познавательный.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571591"/>
            <a:ext cx="8582297" cy="524138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создать образовательную среду для формирования мотивации к обучению в школе у детей старшего дошкольного возраста, через разные виды детской деятельности.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Формировать у дошкольников: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 представления об образе школьника, школьного пространства, новой организацией времени, нормами и правилами, обусловленными особенностями школьной жизни;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мотивационную готовность к школе.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Побуждать детей воспроизводить в играх бытовой и общественно полезный труд взрослых.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Развивать умение: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вступать в ролевые взаимодействия со сверстниками (строить ролевой диалог, умение договариваться друг с другом в игре);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 ролевого взаимодействия в соответствии с нормами этикета (доброжелательный тон, сдержанность жестов, расположение партнёров друг к другу);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переносить знакомые действия в игровые ситуации, действовать в соответствии с ролью, поощрять умение придумывать новые события, учить подчинять всех играющих общей игровой цели;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Продолжать закреплять слуховое и зрительное внимание, память, воображение, интонационную выразительность речи.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Воспитывать дружеские взаимоотношения в игре.</a:t>
            </a:r>
          </a:p>
          <a:p>
            <a:pPr lvl="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963483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83326" y="418012"/>
            <a:ext cx="807284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Предназначение центра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познавательной и социально - коммуникативной деятельности.                    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Адресная направленность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предназначен для формирования мотивации к обучению в школе у детей старшего дошкольного возраста, максимальное количество детей, одновременно работающих в центре  – 6 детей.                                                              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работы центра: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половина дня: с 7.00-8.10;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половина дня:  с 15.50 -16.25  свободная, самостоятельна деятельность детей в центре.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деятельности организованные в центре: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7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Познавательная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7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-игровая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-художественная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-конструктивная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-музыкальная.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картинки школа\Новая папка\общий вид центр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2868"/>
            <a:ext cx="8229599" cy="6071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01311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891" y="1972490"/>
            <a:ext cx="8151223" cy="4402183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1.Игровые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режиссерские игры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Магазин канцелярских товаров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*Школьная библиотека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*Сбербанк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Школьный класс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44137" y="452213"/>
            <a:ext cx="8699863" cy="1023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chemeClr val="tx1">
                      <a:alpha val="34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Методы и приемы, используемые в игровой технологии: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14300">
                  <a:schemeClr val="tx1">
                    <a:alpha val="34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user\Desktop\картинки школа\Новая папка\IMG-20210216-WA0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9930" y="300446"/>
            <a:ext cx="4428309" cy="6217920"/>
          </a:xfrm>
          <a:prstGeom prst="rect">
            <a:avLst/>
          </a:prstGeom>
          <a:noFill/>
        </p:spPr>
      </p:pic>
      <p:pic>
        <p:nvPicPr>
          <p:cNvPr id="2051" name="Picture 3" descr="C:\Users\user\Desktop\картинки школа\Новая папка\IMG-20210216-WA0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509" y="274320"/>
            <a:ext cx="8503920" cy="6283233"/>
          </a:xfrm>
          <a:prstGeom prst="rect">
            <a:avLst/>
          </a:prstGeom>
          <a:noFill/>
        </p:spPr>
      </p:pic>
      <p:pic>
        <p:nvPicPr>
          <p:cNvPr id="2052" name="Picture 4" descr="C:\Users\user\Desktop\картинки школа\Новая папка\IMG-20210216-WA00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82" y="287381"/>
            <a:ext cx="5815066" cy="6296297"/>
          </a:xfrm>
          <a:prstGeom prst="rect">
            <a:avLst/>
          </a:prstGeom>
          <a:noFill/>
        </p:spPr>
      </p:pic>
      <p:pic>
        <p:nvPicPr>
          <p:cNvPr id="2053" name="Picture 5" descr="C:\Users\user\Desktop\картинки школа\Новая папка\бблиоте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509" y="198013"/>
            <a:ext cx="8660673" cy="6424855"/>
          </a:xfrm>
          <a:prstGeom prst="rect">
            <a:avLst/>
          </a:prstGeom>
          <a:noFill/>
        </p:spPr>
      </p:pic>
      <p:pic>
        <p:nvPicPr>
          <p:cNvPr id="2054" name="Picture 6" descr="C:\Users\user\Desktop\картинки школа\Новая папка\парт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510" y="209007"/>
            <a:ext cx="8647610" cy="643807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3073491"/>
            <a:ext cx="3886200" cy="7713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Словесный метод: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картинки школа\Новая папка\IMG-20210216-WA001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664" y="169817"/>
            <a:ext cx="5270862" cy="64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g.labirint.ru/rcimg/3ec0baf4e0fe4f22ad722cba579e5687/1920x1080/comments_pic/1743/0_32f789057fd508661fb5999ddd9f18c6_1508972251.jpg?150897233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04858" y="248194"/>
            <a:ext cx="2039983" cy="265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5.infourok.ru/uploads/ex/126c/0015481b-bedbbcb9/hello_html_6e72dd1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61166" y="3944983"/>
            <a:ext cx="2233748" cy="273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zen_doc/1329105/pub_5d2c27479ca21400ad2de569_5d2c28150aca0500af4942ab/scale_1200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01737" y="209005"/>
            <a:ext cx="1580606" cy="225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kidka-krasnodar.ru/images/prodacts/sourse/65779/65779882_fedina-zadacha-izdatelstvo-eksmo-ooo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188" y="3879668"/>
            <a:ext cx="1868869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g-gorod.ru/24/592/2459252_detail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40375" y="4162905"/>
            <a:ext cx="1693774" cy="231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xn--80ae1alafffj1i.xn--80agbcqdjc3d.xn--p1ai/images/prodacts/sourse/61695/61695772_vitya-maleev-v-shkole-i-doma-eksmo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9633" y="195692"/>
            <a:ext cx="1569167" cy="22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461" y="322729"/>
            <a:ext cx="7886700" cy="6685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Иллюстративный материал</a:t>
            </a:r>
            <a:endParaRPr lang="ru-RU" dirty="0"/>
          </a:p>
        </p:txBody>
      </p:sp>
      <p:pic>
        <p:nvPicPr>
          <p:cNvPr id="8" name="Рисунок 7" descr="C:\Users\user\Desktop\картинки школа\Новая папка\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071" y="403413"/>
            <a:ext cx="8269941" cy="5970494"/>
          </a:xfrm>
          <a:prstGeom prst="rect">
            <a:avLst/>
          </a:prstGeom>
          <a:noFill/>
        </p:spPr>
      </p:pic>
      <p:pic>
        <p:nvPicPr>
          <p:cNvPr id="9" name="Рисунок 8" descr="C:\Users\user\Desktop\картинки школа\Новая папка\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6176" y="1392027"/>
            <a:ext cx="3428999" cy="5022219"/>
          </a:xfrm>
          <a:prstGeom prst="rect">
            <a:avLst/>
          </a:prstGeom>
          <a:noFill/>
        </p:spPr>
      </p:pic>
      <p:pic>
        <p:nvPicPr>
          <p:cNvPr id="10" name="Рисунок 9" descr="C:\Users\user\Desktop\картинки школа\Новая папка\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32411" y="1815354"/>
            <a:ext cx="4827495" cy="4612341"/>
          </a:xfrm>
          <a:prstGeom prst="rect">
            <a:avLst/>
          </a:prstGeom>
          <a:noFill/>
        </p:spPr>
      </p:pic>
      <p:pic>
        <p:nvPicPr>
          <p:cNvPr id="11" name="Рисунок 10" descr="C:\Users\user\Desktop\картинки школа\Новая папка\IMG-20210216-WA002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2698" y="431075"/>
            <a:ext cx="8347166" cy="602197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9184"/>
            <a:ext cx="7886700" cy="57539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Наглядный метод: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МАКЕТЫ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картинки школа\Новая папка\IMG-20210216-WA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574" y="885099"/>
            <a:ext cx="4123358" cy="5594078"/>
          </a:xfrm>
          <a:prstGeom prst="rect">
            <a:avLst/>
          </a:prstGeom>
          <a:noFill/>
        </p:spPr>
      </p:pic>
      <p:pic>
        <p:nvPicPr>
          <p:cNvPr id="3077" name="Picture 5" descr="C:\Users\user\Desktop\картинки школа\Новая папка\IMG-20210216-WA0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888273"/>
            <a:ext cx="4389120" cy="5590903"/>
          </a:xfrm>
          <a:prstGeom prst="rect">
            <a:avLst/>
          </a:prstGeom>
          <a:noFill/>
        </p:spPr>
      </p:pic>
      <p:pic>
        <p:nvPicPr>
          <p:cNvPr id="17" name="Рисунок 16" descr="C:\Users\user\Desktop\20200121_16490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2067" y="875211"/>
            <a:ext cx="8007533" cy="5617029"/>
          </a:xfrm>
          <a:prstGeom prst="rect">
            <a:avLst/>
          </a:prstGeom>
          <a:noFill/>
        </p:spPr>
      </p:pic>
      <p:pic>
        <p:nvPicPr>
          <p:cNvPr id="3080" name="Picture 8" descr="C:\Users\user\Desktop\картинки школа\Новая папка\макетбезоп путь - коп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4882" y="869769"/>
            <a:ext cx="8782364" cy="5113020"/>
          </a:xfrm>
          <a:prstGeom prst="rect">
            <a:avLst/>
          </a:prstGeom>
          <a:noFill/>
        </p:spPr>
      </p:pic>
      <p:pic>
        <p:nvPicPr>
          <p:cNvPr id="3081" name="Picture 9" descr="C:\Users\user\Desktop\картинки школа\Новая папка\макет обр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399" y="840162"/>
            <a:ext cx="8813236" cy="5668213"/>
          </a:xfrm>
          <a:prstGeom prst="rect">
            <a:avLst/>
          </a:prstGeom>
          <a:noFill/>
        </p:spPr>
      </p:pic>
      <p:pic>
        <p:nvPicPr>
          <p:cNvPr id="3082" name="Picture 10" descr="C:\Users\user\Desktop\картинки школа\Новая папка\макет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4812" y="853888"/>
            <a:ext cx="8794376" cy="566793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1085" y="493213"/>
            <a:ext cx="8149589" cy="580308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План класса                             3.Школьная форма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https://i.simpalsmedia.com/999.md/BoardImages/900x900/cb7d5f371548d442cf0c976c2a63d77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92932" y="920933"/>
            <a:ext cx="3187336" cy="37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3549" y="4902927"/>
            <a:ext cx="8175172" cy="297832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Материалы по народному творчеству «раскраски, расписная посуда, игрушки, </a:t>
            </a:r>
            <a:r>
              <a:rPr lang="ru-RU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муз.инструменты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«Гжель», «Дымковская роспись», «Городецкая роспись», «Хохломская роспись»», валенки, плетеные лапти (миниатюра)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C:\Users\user\Desktop\hello_html_m73f95f7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2494" y="886143"/>
            <a:ext cx="3181305" cy="3853497"/>
          </a:xfrm>
          <a:prstGeom prst="rect">
            <a:avLst/>
          </a:prstGeom>
          <a:noFill/>
        </p:spPr>
      </p:pic>
      <p:pic>
        <p:nvPicPr>
          <p:cNvPr id="4099" name="Picture 3" descr="C:\Users\user\Desktop\картинки школа\Новая папка\IMG-20210216-WA00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4560" y="0"/>
            <a:ext cx="4556760" cy="477012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67990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Демонстрационные средства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esktop\картинки школа\Новая папка\макетбезоп пу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5269" y="1932487"/>
            <a:ext cx="5747657" cy="3031399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04949" y="923155"/>
            <a:ext cx="8255725" cy="552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Плакаты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«Правилах поведения в школе», «Школьный режим дня», «расписание уроков»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Маршрут «Путь от дома до школы»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Лепбуки-дидактические</a:t>
            </a:r>
            <a:r>
              <a:rPr lang="ru-RU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пособия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4" descr="http://schooln5.ucoz.com/kompl_bezop/2018/bezopasnyj_pu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264" y="2195513"/>
            <a:ext cx="2441574" cy="1906223"/>
          </a:xfrm>
          <a:prstGeom prst="rect">
            <a:avLst/>
          </a:prstGeom>
          <a:noFill/>
        </p:spPr>
      </p:pic>
      <p:pic>
        <p:nvPicPr>
          <p:cNvPr id="1026" name="Picture 2" descr="C:\Users\user\Desktop\картинки школа\Новая папка\IMG-20210216-WA00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971" y="1019039"/>
            <a:ext cx="8078326" cy="4114664"/>
          </a:xfrm>
          <a:prstGeom prst="rect">
            <a:avLst/>
          </a:prstGeom>
          <a:noFill/>
        </p:spPr>
      </p:pic>
      <p:pic>
        <p:nvPicPr>
          <p:cNvPr id="1027" name="Picture 3" descr="C:\Users\user\Desktop\картинки школа\Новая папка\IMG-20210216-WA0004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886" y="1721710"/>
            <a:ext cx="8307977" cy="4652964"/>
          </a:xfrm>
          <a:prstGeom prst="rect">
            <a:avLst/>
          </a:prstGeom>
          <a:noFill/>
        </p:spPr>
      </p:pic>
      <p:pic>
        <p:nvPicPr>
          <p:cNvPr id="1028" name="Picture 4" descr="C:\Users\user\Desktop\картинки школа\Новая папка\IMG-20210216-WA0004 - копия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5817" y="2677886"/>
            <a:ext cx="3228693" cy="3696787"/>
          </a:xfrm>
          <a:prstGeom prst="rect">
            <a:avLst/>
          </a:prstGeom>
          <a:noFill/>
        </p:spPr>
      </p:pic>
      <p:pic>
        <p:nvPicPr>
          <p:cNvPr id="1029" name="Picture 5" descr="C:\Users\user\Desktop\картинки школа\Новая папка\IMG-20210216-WA001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94114" y="470263"/>
            <a:ext cx="4859383" cy="5878287"/>
          </a:xfrm>
          <a:prstGeom prst="rect">
            <a:avLst/>
          </a:prstGeom>
          <a:noFill/>
        </p:spPr>
      </p:pic>
      <p:pic>
        <p:nvPicPr>
          <p:cNvPr id="14" name="Рисунок 13" descr="C:\Users\user\Desktop\IMG-1d2c28e5328369406b2b9bc56cb6a62e-V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3069" y="429012"/>
            <a:ext cx="8364071" cy="607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Custom 8">
      <a:majorFont>
        <a:latin typeface="Stylo"/>
        <a:ea typeface=""/>
        <a:cs typeface=""/>
      </a:majorFont>
      <a:minorFont>
        <a:latin typeface="Styl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</TotalTime>
  <Words>332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Stylo</vt:lpstr>
      <vt:lpstr>Office Theme</vt:lpstr>
      <vt:lpstr>Муниципальное бюджетное дошкольное образовательное учреждение «Детский сад № 97» ОГРН 1192468036133 ИНН 2465327806 Юридический адрес:660077, г. Красноярск, ул. Петра Ломака, д.2А, т.2179750,2179740 E-mail:dou39@inbox.ru Фактический адрес:660077, г. Красноярск, ул. Петра Ломака, д.2А,т.2179750,2179740;                                       660125, г. Красноярск, ул. 9 Мая, д.64, т.2163901,2163900</vt:lpstr>
      <vt:lpstr>Профиль центра: познавательный.  </vt:lpstr>
      <vt:lpstr>Слайд 3</vt:lpstr>
      <vt:lpstr>1.Игровые - режиссерские игры -с/р игры * Магазин канцелярских товаров *Школьная библиотека *Сбербанк * Школьный класс  </vt:lpstr>
      <vt:lpstr>2. Словесный метод:</vt:lpstr>
      <vt:lpstr>Иллюстративный материал</vt:lpstr>
      <vt:lpstr>Наглядный метод: МАКЕТЫ</vt:lpstr>
      <vt:lpstr>  4. Материалы по народному творчеству «раскраски, расписная посуда, игрушки, муз.инструменты «Гжель», «Дымковская роспись», «Городецкая роспись», «Хохломская роспись»», валенки, плетеные лапти (миниатюра)      </vt:lpstr>
      <vt:lpstr>Демонстрационные средства</vt:lpstr>
      <vt:lpstr>Слайд 10</vt:lpstr>
      <vt:lpstr>Слайд 11</vt:lpstr>
      <vt:lpstr>Моделирование «Школа будущего»</vt:lpstr>
      <vt:lpstr>Дополнительный материал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 Manchak</dc:creator>
  <cp:lastModifiedBy>w7</cp:lastModifiedBy>
  <cp:revision>35</cp:revision>
  <dcterms:created xsi:type="dcterms:W3CDTF">2018-08-17T12:31:30Z</dcterms:created>
  <dcterms:modified xsi:type="dcterms:W3CDTF">2021-02-26T09:36:48Z</dcterms:modified>
</cp:coreProperties>
</file>