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2" r:id="rId5"/>
    <p:sldId id="264" r:id="rId6"/>
    <p:sldId id="265" r:id="rId7"/>
    <p:sldId id="266" r:id="rId8"/>
    <p:sldId id="267" r:id="rId9"/>
    <p:sldId id="263" r:id="rId10"/>
    <p:sldId id="258" r:id="rId11"/>
    <p:sldId id="260" r:id="rId12"/>
    <p:sldId id="272" r:id="rId13"/>
    <p:sldId id="273" r:id="rId14"/>
    <p:sldId id="269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VP1iY5606/f7bf3fsim/hgN0TYqR1PGVnVO1reGrEk6I-jOpMynZB4_eiHKBv1NhOlJ_RNt9AJQr0JEFTKjg1SI7IHZeaS7RIaEDA6rk_tsCeGSzpJX40cQWrR2NlmYK1I9-xH8o4X--g5gOma5GUV8KSv33DQGtXoUNDVS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«Детский сад № 97»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ОГРН 1192468036133 ИНН 2465327806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Юридический адрес:660077, г. Красноярск, ул. Петра Ломака, д.2А, т.2179750,2179740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39@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Фактический адрес: 660077, г. Красноярск, ул. Петра Ломака, д.2А, т.2179750,2179740;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                   660125, г. Красноярск, ул. 9 Мая, д.64,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т.2163901,2163900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3100" b="1" dirty="0" smtClean="0">
                <a:solidFill>
                  <a:srgbClr val="FF0000"/>
                </a:solidFill>
              </a:rPr>
              <a:t>Дидактическое пособие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3100" b="1" dirty="0">
                <a:solidFill>
                  <a:srgbClr val="FF0000"/>
                </a:solidFill>
              </a:rPr>
              <a:t>по формированию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финансовой грамотности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3100" b="1" dirty="0">
                <a:solidFill>
                  <a:srgbClr val="FF0000"/>
                </a:solidFill>
              </a:rPr>
              <a:t>старших дошкольников 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>
                <a:solidFill>
                  <a:srgbClr val="002060"/>
                </a:solidFill>
              </a:rPr>
              <a:t>Терминал Ю</a:t>
            </a:r>
            <a:r>
              <a:rPr lang="ru-RU" sz="4800" b="1" dirty="0" smtClean="0">
                <a:solidFill>
                  <a:srgbClr val="002060"/>
                </a:solidFill>
              </a:rPr>
              <a:t>ный экономист»</a:t>
            </a: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4392488" cy="122413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Ерощенкова Инна Владимировна,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</p:txBody>
      </p:sp>
      <p:pic>
        <p:nvPicPr>
          <p:cNvPr id="5" name="Рисунок 4" descr="C:\Users\Катя\Desktop\20210203_0928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456384" cy="322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138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3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Информационное наполнение дидактического пособия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Терминал Юный экономист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развороте  пособия имеются различные кармашки, карточки, конверты, в которых собрана информация по темам: «Семейный бюджет», «Деньги», «Потребности» т.д.</a:t>
            </a:r>
          </a:p>
        </p:txBody>
      </p:sp>
      <p:pic>
        <p:nvPicPr>
          <p:cNvPr id="6" name="Рисунок 5" descr="C:\Users\Катя\Desktop\20210203_093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40868"/>
            <a:ext cx="2555776" cy="431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Катя\Desktop\20210203_0929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3960"/>
            <a:ext cx="3059832" cy="439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Катя\Desktop\20210203_09311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624" y="2328194"/>
            <a:ext cx="3384376" cy="452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82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1415" y="116632"/>
            <a:ext cx="9175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3672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игра на круге Луллия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"Размен денег"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позволит закрепить состав числа, отработать счет, варианты подбора суммы и сдачи, решение и составление задач</a:t>
            </a:r>
          </a:p>
        </p:txBody>
      </p:sp>
      <p:pic>
        <p:nvPicPr>
          <p:cNvPr id="9" name="Рисунок 8" descr="C:\Users\Катя\Downloads\20210217_1707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6" y="670630"/>
            <a:ext cx="1876425" cy="140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Катя\Desktop\20210217_1702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02880" y="1148554"/>
            <a:ext cx="1941120" cy="151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Катя\Desktop\20210217_16521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347" y="968534"/>
            <a:ext cx="1508001" cy="187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372200" y="26064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ходилка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«Семейный бюджет»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формирование представлений о семейном бюджете, способах его пополнения, особенностях накопления средств.</a:t>
            </a:r>
          </a:p>
        </p:txBody>
      </p:sp>
      <p:pic>
        <p:nvPicPr>
          <p:cNvPr id="13" name="Рисунок 12" descr="C:\Users\Катя\Desktop\20210217_17224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118" y="2545591"/>
            <a:ext cx="1585589" cy="192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7504" y="2204864"/>
            <a:ext cx="18362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Персонажи из мультфильмов для проигрывания тетра по финансовой грамотности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Катя\Downloads\20210217_16442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784" y="3720806"/>
            <a:ext cx="1752600" cy="139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084168" y="3212975"/>
            <a:ext cx="30598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Лото "Экономические сказки"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для закрепления прочитанных сказок, в которых есть финансовые эпизоды.</a:t>
            </a:r>
          </a:p>
        </p:txBody>
      </p:sp>
      <p:pic>
        <p:nvPicPr>
          <p:cNvPr id="17" name="Рисунок 16" descr="C:\Users\Катя\Downloads\20210217_164829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60" y="4653136"/>
            <a:ext cx="1968500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54260" y="3244332"/>
            <a:ext cx="37696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Лото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"Магазины" с набором товаров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260648"/>
            <a:ext cx="27363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Экономический словарик</a:t>
            </a:r>
          </a:p>
        </p:txBody>
      </p:sp>
      <p:pic>
        <p:nvPicPr>
          <p:cNvPr id="20" name="Рисунок 19" descr="C:\Users\Катя\Downloads\20210217_154629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4591"/>
            <a:ext cx="2160240" cy="146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339752" y="2204864"/>
            <a:ext cx="39427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проблемных ситуаций</a:t>
            </a:r>
          </a:p>
        </p:txBody>
      </p:sp>
      <p:pic>
        <p:nvPicPr>
          <p:cNvPr id="22" name="Рисунок 21" descr="C:\Users\Катя\Desktop\20210217_171736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458" y="2520559"/>
            <a:ext cx="2155304" cy="162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987012" y="3244334"/>
            <a:ext cx="3967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 algn="ctr"/>
            <a:endParaRPr 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«Назови профессии»</a:t>
            </a:r>
          </a:p>
        </p:txBody>
      </p:sp>
      <p:pic>
        <p:nvPicPr>
          <p:cNvPr id="24" name="Рисунок 23" descr="C:\Users\Катя\Desktop\20210217_154351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7739" y="4365019"/>
            <a:ext cx="1685964" cy="234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C:\Users\Катя\Downloads\20210217_165017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0574" y="5222489"/>
            <a:ext cx="1663700" cy="160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C:\Users\Катя\Downloads\20210217_161615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880" y="5194301"/>
            <a:ext cx="1661914" cy="143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796136" y="4121497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макетов для составления «Бюджета </a:t>
            </a: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семьи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52380806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-17603" y="-13203"/>
            <a:ext cx="9161603" cy="687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697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Катя\Downloads\20210217_1635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480" y="670260"/>
            <a:ext cx="1876425" cy="140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1" y="188639"/>
            <a:ext cx="38884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"Можно-нельзя купить"</a:t>
            </a:r>
          </a:p>
        </p:txBody>
      </p:sp>
      <p:pic>
        <p:nvPicPr>
          <p:cNvPr id="7" name="Рисунок 6" descr="C:\Users\Катя\Downloads\20210217_15243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225" y="2565198"/>
            <a:ext cx="1517772" cy="194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4495" y="2420888"/>
            <a:ext cx="62524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про деньги</a:t>
            </a:r>
          </a:p>
        </p:txBody>
      </p:sp>
      <p:pic>
        <p:nvPicPr>
          <p:cNvPr id="9" name="Рисунок 8" descr="C:\Users\Катя\Downloads\20210217_16503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399" y="4648467"/>
            <a:ext cx="1754988" cy="196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244334"/>
            <a:ext cx="55200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Стихи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деньги</a:t>
            </a:r>
          </a:p>
        </p:txBody>
      </p:sp>
      <p:pic>
        <p:nvPicPr>
          <p:cNvPr id="11" name="Рисунок 10" descr="C:\Users\Катя\Downloads\20210217_16330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3198" y="449068"/>
            <a:ext cx="187642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60040" y="-13203"/>
            <a:ext cx="33091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"Парные картинки - Валюта"</a:t>
            </a:r>
          </a:p>
        </p:txBody>
      </p:sp>
      <p:pic>
        <p:nvPicPr>
          <p:cNvPr id="13" name="Рисунок 12" descr="C:\Users\Катя\Downloads\20210217_16130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0424" y="350900"/>
            <a:ext cx="1944215" cy="187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20080" y="0"/>
            <a:ext cx="34444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интерактивное окошко "Учимся экономить</a:t>
            </a:r>
          </a:p>
        </p:txBody>
      </p:sp>
      <p:pic>
        <p:nvPicPr>
          <p:cNvPr id="15" name="Рисунок 14" descr="C:\Users\Катя\Downloads\20210217_150535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041" y="2829610"/>
            <a:ext cx="2102908" cy="130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Катя\Downloads\20210217_150353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2382" y="2249170"/>
            <a:ext cx="2200275" cy="246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43808" y="2132856"/>
            <a:ext cx="3235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Загадки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монетки в кошельке</a:t>
            </a:r>
          </a:p>
        </p:txBody>
      </p:sp>
      <p:pic>
        <p:nvPicPr>
          <p:cNvPr id="18" name="Рисунок 17" descr="C:\Users\Катя\Downloads\20210217_145803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665" y="5100285"/>
            <a:ext cx="3259798" cy="141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156176" y="3068960"/>
            <a:ext cx="2592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        </a:t>
            </a:r>
          </a:p>
          <a:p>
            <a:pPr lvl="0"/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Катя\Desktop\20210217_17233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2935" y="4567414"/>
            <a:ext cx="2068195" cy="209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869273" y="3244334"/>
            <a:ext cx="41059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 учат сказки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4245342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8847"/>
            <a:ext cx="6840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Варианты создания условий по развитию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финансовой грамотности по возрастам</a:t>
            </a:r>
            <a:endParaRPr lang="ru-RU" dirty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«Банк», «Аптека», «Семья», «Ветеринарная лечебница»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Медиатека из презентаций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Медиатека интерактивных игр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Ребусы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Лабиринты тематические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Игры-путешествия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Банковские карты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Ненастоящие деньги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Банкомат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Дидактические игры «Какой товар лишний?», «Что угодно для души», «Деньги» и другие.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«Фабрика изготовления денег», «Школа», «Салон красоты», «Цирк», «Супермаркет», «Мебельная фабрика», «Банк».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Металлические устаревшие деньги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Альбом «Эволюция денег»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Кроссворд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-Дидактические игры «Дорого – дешево», «Потребность – возможность», «Бюджет» и другие.</a:t>
            </a:r>
          </a:p>
        </p:txBody>
      </p:sp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ongruble.ru/wp-content/uploads/2019/03/245db903f65d432600fdb06169ca45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1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Планируемые результаты-дети должны понять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что…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1.  Деньги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не появляются сами собой, а зарабатываются.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 Сначала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 Стоимость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товара зависит от его качества, нужности и от того, насколько сложно его произвести 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4. Деньги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5. Финансы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нужно планировать (приучаем вести учет доходов и расходов в краткосрочном периоде).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6. Твои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деньги бывают объектом чужого интереса (дети должны знать элементарные правила финансовой безопасности).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7. Не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8. Финансы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это интересно и увлекательно.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39486338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me/big3/453/Money_Banknotes_Dollars_Trees_Gray_background_569848_4700x3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06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1218/acaa8adb-ffa7-45df-a383-9e7366054057/s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-108521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-6173629"/>
            <a:ext cx="8928992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-8251119"/>
            <a:ext cx="9252520" cy="1468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/>
              <a:t> </a:t>
            </a:r>
            <a:r>
              <a:rPr lang="ru-RU" sz="14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вашему вниманию авторское дидактическое пособие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«Терминал Юный экономист»,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которое направлено на экономическое воспитание детей, формирование финансовой грамотности и расширение их представлений о бюджете, деньгах, товарах и услугах переходящих в сюжетно - ролевую игру.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Пособие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состоит из двух частей: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Первая часть теоретическая: Был создан специальный разворот, на котором дети смогут познакомиться с Лото "Экономические сказки", " Экономический словарик" Лото "Магазины" с набором товаров, картотека проблемных ситуаций, Игра "Назови профессии", набор макетов для составления Бюджета семьи, игра "Можно-нельзя купить", картотека игр, игра "Парные картинки - Валюта", набор карточек - Разложи и расскажи, персонажи, Игра "Профессии", Карточки Чему учат сказки, загадки в кошельке, Пословицы и поговорки, стихи, интерактивное окошко "Учимся экономить, раскраски, игра на кругах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"Размен денег" позволит закрепить состав числа, отработать счет, варианты подбора суммы и сдачи, решение и составление задач, Игра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ходилка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формирование представлений о семейном бюджете, способах его пополнения, особенностях накопления средств.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еще в игре можно потренировать навыки счета, сложения и вычитания в пределах десяти.  Вторая часть практическая: В этой части пособия дошкольники смогут поиграть с макетом банкомата, оплачивая покупки, услуги, научатся правильно пользоваться пластиковой картой. А также очутиться в магазине, где могут выставить на прилавок различный товар и продать его; дополнением была создана касса – это еще больше добавляет интерес у ребенка.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Методическая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ценность: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Универсальное развивающее пособие для организации самостоятельной, индивидуальной и совместной деятельности педагога и детей.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Возможность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Подобранный материал привлекает внимание яркостью, интересным содержанием и помогает ребенку самостоятельно по своему желанию использовать информацию по изучаемой теме и лучше понять, и запомнить материал. Это отличный способ для повторения пройденного. Так же для сюжетно – ролевой игры в «Банк», где атрибуты к терминалу, ширма – касса, деньги разных валют,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прилагаются.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Дидактическое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пособие хорошо подходит для занятий в группах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где одновременно будут заняты несколько детей. Можно выбрать задания под силу каждому (одним – кармашки с карточками по данной теме, а другим детям – задания, подразумевающие рассмотреть картинки и ответить на вопросы воспитателя и т. д.).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Многофункциональность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представленного дидактического пособия предполагает использования его в работе с детьми от 5 до 7 лет с возможностью импровизации по ходу образовательной деятельности, смешивания и варьирования, усложнения или упрощения заданий. Информационное наполнение дидактического пособия «Терминал Юный экономист». На развороте пособия имеются различные кармашки, карточки, конверты, в которых собрана информация по темам: «Семейный бюджет», «Деньги»,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Потребности»и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т.д.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2235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88843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обладаешь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орудие свободы;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 которыми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гонишься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орудие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рабства»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Жан-Жак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Руссо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атя\Desktop\20210129_155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392488" cy="280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45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войти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социально-экономическую жизнь, способствовать формированию основ финансовой грамотности у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Создать условия для формирования элементарных экономических знаний у детей.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Развить эмоциональную сферу детей, умение понимать свое эмоциональное состояние, регулировать собственное поведение, формировать положительную самооценку, способность распознать чувства других людей.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 Формировать правильное отношение к деньгам как предмету жизненной необходимости.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дошкольного образования ставит задачу формирования общей культуры личности детей.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78245426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 дошкольниками по формированию финансовой грамотности я разделила на восемь экономических блоков:</a:t>
            </a:r>
            <a:r>
              <a:rPr lang="ru-RU" sz="2800" b="1" i="1"/>
              <a:t/>
            </a:r>
            <a:br>
              <a:rPr lang="ru-RU" sz="2800" b="1" i="1"/>
            </a:br>
            <a:endParaRPr lang="ru-RU" sz="2800" b="1" i="1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98884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1 блок: Экономика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 Это, прежде всего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решение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двух ключевых вопросов: откуда берутся средства (не обязательно деньги, и как ими распорядиться. Научить выделять в окружающем мире экономические характеристики. Развивать умение выделять экономическое содержание из сказочного произведения.</a:t>
            </a:r>
          </a:p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2 блок: Потребность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 Дети получают знания и представления о том, что человек, как живое существо, подобно животным и растениям нуждается в воде, воздухе, тепле, свете, пище, одежде, жилье, т. е., потребности, без удовлетворения которых человек не может существовать. Однако дети должны знать, что кроме этих существуют и другие, не менее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важные, так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называемые социальные потребности: потребность в безопасности, любви, дружбе, защите, общении и т. д.</a:t>
            </a:r>
          </a:p>
        </p:txBody>
      </p:sp>
    </p:spTree>
    <p:extLst>
      <p:ext uri="{BB962C8B-B14F-4D97-AF65-F5344CB8AC3E}">
        <p14:creationId xmlns:p14="http://schemas.microsoft.com/office/powerpoint/2010/main" xmlns="" val="357314799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3 блок: Труд и профессии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Дети узнают о том, что люди трудятся, чтобы прокормить себя и свою семью, чтобы сделать запасы на будущее, приносить пользу другим. В процессе труда люди создают, производят различные предметы, продукты труда. Производство невозможно без средств производства, с помощью которых осуществляется процесс производства продуктов труда. Для того чтобы что-то изготовить, необходимо знать способ изготовления, который называют технологией.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4 блок: Товар, товарообмен.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Обмен товарами и услугами – путь удовлетворения экономических потребностей. Для продажи и покупки в игровой форме дети изучают спрос и предложение, принимают 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«заказы»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на товары и услуги. Привлечение детей к производству рекламы, прослеживание вместе с ними действенности рекламы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Происходит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развитие представлений: о спросе и предложении и их влиянии на величину цены; об установлении цены; об обмене товарами и услугами.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35030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24744"/>
            <a:ext cx="6048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>
                <a:latin typeface="Times New Roman" pitchFamily="18" charset="0"/>
                <a:cs typeface="Times New Roman" pitchFamily="18" charset="0"/>
              </a:rPr>
              <a:t>5 блок: Выгода и убыток.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положительное отношение к труду людей, умеющих хорошо трудиться, честно зарабатывать деньги, признавать авторитетными качества хозяина, бережливость, рациональность, экономичность, щедрость, благородство, честность, отзывчивость.</a:t>
            </a:r>
          </a:p>
          <a:p>
            <a:pPr algn="just"/>
            <a:r>
              <a:rPr lang="ru-RU" b="1" i="1">
                <a:latin typeface="Times New Roman" pitchFamily="18" charset="0"/>
                <a:cs typeface="Times New Roman" pitchFamily="18" charset="0"/>
              </a:rPr>
              <a:t>6 блок: Деньги и бюджет семьи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знакомятся с понятием «деньги» как общим эквивалентом, а также с тем, что они являются тоже товаром, но необычным, т. к. количество его всегда оказывается равноценным другому товару, который может быть на них обменен. Кроме того, деньги это средство платежа при купле-продаже. Необходимо подвести детей к тому, что любой товар имеет свою цену. Одни товары – дорогие, другие стоят меньше (дешевле).</a:t>
            </a:r>
          </a:p>
        </p:txBody>
      </p:sp>
    </p:spTree>
    <p:extLst>
      <p:ext uri="{BB962C8B-B14F-4D97-AF65-F5344CB8AC3E}">
        <p14:creationId xmlns:p14="http://schemas.microsoft.com/office/powerpoint/2010/main" xmlns="" val="155430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68760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7 блок: Реклама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Реклама – это определенная информация, которая упакована в оригинальную форму. Кроме информации реклама несет в себе определенный эмоциональный настрой. Именно поэтому дети так любят рекламу, играют в нее. Дать максимум информации при минимуме слов, выделить основные, характерные черты рекламируемого объекта, выгодно подчеркнуть его отличие от других и доказать преимущества.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8 блок: Бизнес и капитал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Продолжать знакомить детей с понятиями экономической категории «Бизнес», «Капитал», «Купля-продажа», как вид бизнеса, выделяя составные части капитала. Воспитывать отрицательное отношение к жадности и корысти; деловые качества личности, чувство восхищения смекалкой, добротой.</a:t>
            </a:r>
          </a:p>
        </p:txBody>
      </p:sp>
      <p:sp>
        <p:nvSpPr>
          <p:cNvPr id="4" name="AutoShape 2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1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7066" y="0"/>
            <a:ext cx="9171066" cy="68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</p:spPr>
        <p:txBody>
          <a:bodyPr>
            <a:norm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/>
          </a:p>
        </p:txBody>
      </p:sp>
      <p:sp>
        <p:nvSpPr>
          <p:cNvPr id="4" name="Облако 3"/>
          <p:cNvSpPr/>
          <p:nvPr/>
        </p:nvSpPr>
        <p:spPr>
          <a:xfrm>
            <a:off x="0" y="1450412"/>
            <a:ext cx="3357554" cy="89846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88859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459077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222991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6117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782</Words>
  <Application>Microsoft Office PowerPoint</Application>
  <PresentationFormat>Экран (4:3)</PresentationFormat>
  <Paragraphs>206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Муниципальное бюджетное дошкольное образовательное учреждение «Детский сад № 97» ОГРН 1192468036133 ИНН 2465327806 Юридический адрес:660077, г. Красноярск, ул. Петра Ломака, д.2А, т.2179750,2179740 E-mail:dou39@inbox.ru Фактический адрес: 660077, г. Красноярск, ул. Петра Ломака, д.2А, т.2179750,2179740;                     660125, г. Красноярск, ул. 9 Мая, д.64, т.2163901,2163900                                                           Дидактическое пособие                                                    по формированию                                         финансовой грамотности                                            старших дошкольников  «Терминал Юный экономист» </vt:lpstr>
      <vt:lpstr>Слайд 2</vt:lpstr>
      <vt:lpstr>Деньги, которыми обладаешь  – орудие свободы;  те, за которыми гонишься  — орудие рабства» Жан-Жак Руссо </vt:lpstr>
      <vt:lpstr>Цель: Помочь детям войти в социально-экономическую жизнь, способствовать формированию основ финансовой грамотности у детей дошкольного возраста. Задачи: 1. Создать условия для формирования элементарных экономических знаний у детей. 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 3. Развить эмоциональную сферу детей, умение понимать свое эмоциональное состояние, регулировать собственное поведение, формировать положительную самооценку, способность распознать чувства других людей. 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 5. Формировать правильное отношение к деньгам как предмету жизненной необходимости. Федеральный государственный образовательный стандарт дошкольного образования ставит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vt:lpstr>
      <vt:lpstr> Работу с дошкольниками по формированию финансовой грамотности я разделила на восемь экономических блоков: </vt:lpstr>
      <vt:lpstr>Слайд 6</vt:lpstr>
      <vt:lpstr>Слайд 7</vt:lpstr>
      <vt:lpstr>Слайд 8</vt:lpstr>
      <vt:lpstr>Методы и приемы работы с детьми по финансовой грамотности </vt:lpstr>
      <vt:lpstr>             </vt:lpstr>
      <vt:lpstr>Слайд 11</vt:lpstr>
      <vt:lpstr>Слайд 12</vt:lpstr>
      <vt:lpstr>Слайд 13</vt:lpstr>
      <vt:lpstr>Планируемые результаты-дети должны понять, что…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w7</cp:lastModifiedBy>
  <cp:revision>54</cp:revision>
  <dcterms:created xsi:type="dcterms:W3CDTF">2020-05-14T12:09:52Z</dcterms:created>
  <dcterms:modified xsi:type="dcterms:W3CDTF">2021-02-26T09:35:05Z</dcterms:modified>
</cp:coreProperties>
</file>